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3-10T16:08:15.56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18,'9433'0,"7311"0,-16715 0,0-2,1-1,4-3,-3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BA0CA0-07A7-4E25-8B68-DA9C6D909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02B9-A665-4E77-B59C-AEDB38E32A8C}" type="datetimeFigureOut">
              <a:rPr lang="pt-BR" smtClean="0"/>
              <a:t>10/03/2021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12E9929-9A69-4D97-91B1-143532568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027DD1-68AD-46CA-806F-4323812CD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C3805-BFFB-44FD-8B3E-3CF6D53B79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122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8C261B-CD09-4EEA-83F4-EA8006E63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2CD1AA2-194C-4F49-98AA-E4D6C1E9FC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E18E4D-EF78-4D08-B08D-1210433A8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02B9-A665-4E77-B59C-AEDB38E32A8C}" type="datetimeFigureOut">
              <a:rPr lang="pt-BR" smtClean="0"/>
              <a:t>10/03/2021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137A29-4C12-4D7D-86E4-E4A831535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5181C0-96C0-4D49-BD2D-4CD7235C7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C3805-BFFB-44FD-8B3E-3CF6D53B79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644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666A3EA-B0E7-4F96-B140-203DD2CA01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D31BA40-4E10-44B8-872F-AB89514FB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7C749B2-706B-41D3-9721-B2759BFA4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02B9-A665-4E77-B59C-AEDB38E32A8C}" type="datetimeFigureOut">
              <a:rPr lang="pt-BR" smtClean="0"/>
              <a:t>10/03/2021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E087A6-0179-4E0B-9137-B39050ED3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2BA7FD-C9D7-4E2A-ACA1-440D291D0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C3805-BFFB-44FD-8B3E-3CF6D53B79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1064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ED3B0-C12A-4BBD-B9B1-3C6EE3474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1705"/>
            <a:ext cx="10515600" cy="881391"/>
          </a:xfrm>
          <a:prstGeom prst="rect">
            <a:avLst/>
          </a:prstGeo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790D74-3711-4635-979A-591E9B32B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2483"/>
            <a:ext cx="10515600" cy="36544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AD691BC-2966-4A3B-81D6-58E3C414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02B9-A665-4E77-B59C-AEDB38E32A8C}" type="datetimeFigureOut">
              <a:rPr lang="pt-BR" smtClean="0"/>
              <a:t>10/03/2021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EC113F-8496-406F-ADB7-EEF6EEC7B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9C60D21-857D-4332-8B5B-76F995200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C3805-BFFB-44FD-8B3E-3CF6D53B79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4271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5A2B8A-4447-4C30-B61C-7D3A9B0C2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BE4F78-0A30-4210-871C-0A8BEC2EC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BEDFF9-382A-40F1-81D7-EEC99B812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02B9-A665-4E77-B59C-AEDB38E32A8C}" type="datetimeFigureOut">
              <a:rPr lang="pt-BR" smtClean="0"/>
              <a:t>10/03/2021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8D45B8-C7D2-486D-9E92-684DFE10F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2263B7-6654-4618-B32B-7562E1165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C3805-BFFB-44FD-8B3E-3CF6D53B79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821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4407D8-CCC5-4476-AD01-0EE11B692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F31CC5-F91F-4E73-ABD5-3802EC57BD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22DC77F-B6B1-4DB6-880A-C0F298E6FD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27F980E-A5AC-42A3-93C1-54B25DF2F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02B9-A665-4E77-B59C-AEDB38E32A8C}" type="datetimeFigureOut">
              <a:rPr lang="pt-BR" smtClean="0"/>
              <a:t>10/03/2021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10AC955-952C-4364-B6BA-FED136AB2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156C138-E3F4-46AF-BA6B-1009E36EC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C3805-BFFB-44FD-8B3E-3CF6D53B79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51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6105C9-DBAB-4682-803B-5D01FB29A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3E2D8B3-2262-4936-A4F5-7EB6D45B9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82ECA5A-9564-48C3-A718-D2B8813C9A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226ED24-A031-4689-AA61-A2E8ABE2C1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8F5B629-1499-4B0F-9A6A-161C55094E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04093D7-67AD-44A1-B1F8-5C1E8C0B3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02B9-A665-4E77-B59C-AEDB38E32A8C}" type="datetimeFigureOut">
              <a:rPr lang="pt-BR" smtClean="0"/>
              <a:t>10/03/2021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260B915-9916-41DC-96C9-F57A4FE7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86A4BCD-2AD9-4FD3-92D5-7209DDE1A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C3805-BFFB-44FD-8B3E-3CF6D53B79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8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BE2E50-2470-4F36-9AA3-9593D0974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340E969-86BE-4C0E-A2E9-27E75C2AC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02B9-A665-4E77-B59C-AEDB38E32A8C}" type="datetimeFigureOut">
              <a:rPr lang="pt-BR" smtClean="0"/>
              <a:t>10/03/2021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19B0400-4756-4533-8C56-86FE05F24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3229389-2EC4-4FB0-BE6C-C60E76A56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C3805-BFFB-44FD-8B3E-3CF6D53B79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064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EB87822-8656-41C8-86FF-022773038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02B9-A665-4E77-B59C-AEDB38E32A8C}" type="datetimeFigureOut">
              <a:rPr lang="pt-BR" smtClean="0"/>
              <a:t>10/03/2021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BF4EEFE-80D9-4E99-BBC8-0138F68E8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8B2ABF3-E8C6-4A0F-827B-1F0AFEDF9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C3805-BFFB-44FD-8B3E-3CF6D53B79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7319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026E2D-6B75-47E9-8957-92D7AC7F5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67F09B-15AD-4A84-9DE0-DFB2E8E46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59561CF-DF0F-4C3D-BC54-44BF27217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C5467DA-92DE-43B8-8E1B-71A744D9F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02B9-A665-4E77-B59C-AEDB38E32A8C}" type="datetimeFigureOut">
              <a:rPr lang="pt-BR" smtClean="0"/>
              <a:t>10/03/2021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512077E-596F-47D8-BABD-2A1E33FAE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36A16C2-8AEC-49C7-A268-45F9F8B9B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C3805-BFFB-44FD-8B3E-3CF6D53B79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918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914CAA-3B3A-454C-8724-EE3743929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3473CB5-3532-47EB-A332-1AF077ABEB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A8D74CB-BB5B-4D1A-A069-D68C1235D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F02B97-823D-43B0-AFEB-E4C4B9F6C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02B9-A665-4E77-B59C-AEDB38E32A8C}" type="datetimeFigureOut">
              <a:rPr lang="pt-BR" smtClean="0"/>
              <a:t>10/03/2021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C9CD646-B558-4E75-84B2-ADAEFC691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9EF7AC0-9094-4C45-B2A1-CFA05A4D6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C3805-BFFB-44FD-8B3E-3CF6D53B79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4652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customXml" Target="../ink/ink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2C8408C-3498-4BEA-BEF5-0E3D585C97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502B9-A665-4E77-B59C-AEDB38E32A8C}" type="datetimeFigureOut">
              <a:rPr lang="pt-BR" smtClean="0"/>
              <a:t>10/03/2021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906E34-28E8-475B-8089-EA3AEBF39D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7EBA703-C1AD-4F7C-B42F-62BFB72AEC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C3805-BFFB-44FD-8B3E-3CF6D53B7990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B0C7DA8C-80DE-48BB-AC11-75532F3D4148}"/>
              </a:ext>
            </a:extLst>
          </p:cNvPr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256" y="60504"/>
            <a:ext cx="6235262" cy="10800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674C7A67-80EA-4007-8706-1497B09F031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02" y="-295246"/>
            <a:ext cx="4303713" cy="143577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6" name="Tinta 25">
                <a:extLst>
                  <a:ext uri="{FF2B5EF4-FFF2-40B4-BE49-F238E27FC236}">
                    <a16:creationId xmlns:a16="http://schemas.microsoft.com/office/drawing/2014/main" id="{1CE5C31C-78A3-4FC3-9D74-7C1A83357B87}"/>
                  </a:ext>
                </a:extLst>
              </p14:cNvPr>
              <p14:cNvContentPartPr/>
              <p14:nvPr userDrawn="1"/>
            </p14:nvContentPartPr>
            <p14:xfrm>
              <a:off x="1260786" y="1245632"/>
              <a:ext cx="9478800" cy="6840"/>
            </p14:xfrm>
          </p:contentPart>
        </mc:Choice>
        <mc:Fallback>
          <p:pic>
            <p:nvPicPr>
              <p:cNvPr id="26" name="Tinta 25">
                <a:extLst>
                  <a:ext uri="{FF2B5EF4-FFF2-40B4-BE49-F238E27FC236}">
                    <a16:creationId xmlns:a16="http://schemas.microsoft.com/office/drawing/2014/main" id="{1CE5C31C-78A3-4FC3-9D74-7C1A83357B87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251786" y="1236992"/>
                <a:ext cx="9496440" cy="24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0692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062218-9BB9-4349-B646-FF6DAF30E6D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CBF005-7640-43CA-9B77-A6280977A768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7563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D50727-CB79-4715-B17D-36471AB32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92FA59-76FF-4F77-805B-563F779D0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92973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Eder Oliveira</dc:creator>
  <cp:lastModifiedBy>Eder Oliveira</cp:lastModifiedBy>
  <cp:revision>2</cp:revision>
  <dcterms:created xsi:type="dcterms:W3CDTF">2021-03-10T15:58:37Z</dcterms:created>
  <dcterms:modified xsi:type="dcterms:W3CDTF">2021-03-10T16:09:32Z</dcterms:modified>
</cp:coreProperties>
</file>